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8" r:id="rId9"/>
    <p:sldId id="469" r:id="rId10"/>
    <p:sldId id="1297" r:id="rId11"/>
    <p:sldId id="1273" r:id="rId12"/>
    <p:sldId id="467" r:id="rId13"/>
    <p:sldId id="1317" r:id="rId14"/>
    <p:sldId id="1026" r:id="rId15"/>
    <p:sldId id="448" r:id="rId16"/>
    <p:sldId id="1318" r:id="rId17"/>
    <p:sldId id="1319" r:id="rId18"/>
    <p:sldId id="1302" r:id="rId19"/>
    <p:sldId id="1293" r:id="rId20"/>
    <p:sldId id="1254" r:id="rId21"/>
    <p:sldId id="1313" r:id="rId22"/>
    <p:sldId id="1314" r:id="rId23"/>
    <p:sldId id="1303" r:id="rId24"/>
    <p:sldId id="1304" r:id="rId25"/>
    <p:sldId id="451" r:id="rId26"/>
    <p:sldId id="1307" r:id="rId27"/>
    <p:sldId id="450" r:id="rId28"/>
    <p:sldId id="1272" r:id="rId29"/>
    <p:sldId id="452" r:id="rId30"/>
    <p:sldId id="1320" r:id="rId31"/>
    <p:sldId id="1306" r:id="rId32"/>
    <p:sldId id="1098" r:id="rId33"/>
    <p:sldId id="507" r:id="rId34"/>
    <p:sldId id="509" r:id="rId35"/>
    <p:sldId id="455" r:id="rId36"/>
    <p:sldId id="1315" r:id="rId37"/>
    <p:sldId id="456" r:id="rId38"/>
    <p:sldId id="1308" r:id="rId39"/>
    <p:sldId id="457" r:id="rId40"/>
    <p:sldId id="1309" r:id="rId41"/>
    <p:sldId id="1310" r:id="rId42"/>
    <p:sldId id="1311" r:id="rId43"/>
    <p:sldId id="1312" r:id="rId44"/>
    <p:sldId id="1316" r:id="rId45"/>
    <p:sldId id="459" r:id="rId46"/>
    <p:sldId id="1101" r:id="rId47"/>
    <p:sldId id="458" r:id="rId48"/>
    <p:sldId id="454" r:id="rId49"/>
    <p:sldId id="711" r:id="rId50"/>
    <p:sldId id="44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79006" autoAdjust="0"/>
  </p:normalViewPr>
  <p:slideViewPr>
    <p:cSldViewPr>
      <p:cViewPr varScale="1">
        <p:scale>
          <a:sx n="93" d="100"/>
          <a:sy n="93" d="100"/>
        </p:scale>
        <p:origin x="80" y="23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10/10/2020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9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1">
            <a:extLst>
              <a:ext uri="{FF2B5EF4-FFF2-40B4-BE49-F238E27FC236}">
                <a16:creationId xmlns:a16="http://schemas.microsoft.com/office/drawing/2014/main" id="{D5AD6E5D-BDE8-480E-8362-D03951F5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10D0FB-83BF-4952-B814-97EFFCF9C9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>
            <a:extLst>
              <a:ext uri="{FF2B5EF4-FFF2-40B4-BE49-F238E27FC236}">
                <a16:creationId xmlns:a16="http://schemas.microsoft.com/office/drawing/2014/main" id="{EBC9D0BF-F1BC-4851-A2B3-A3A664764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5486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219200"/>
            <a:ext cx="53340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C38BF8-FDC8-4EA5-B682-31675408FC1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6324596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8.tmp"/><Relationship Id="rId5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0.tmp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9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49.tmp"/><Relationship Id="rId5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mp"/><Relationship Id="rId3" Type="http://schemas.openxmlformats.org/officeDocument/2006/relationships/image" Target="../media/image65.tmp"/><Relationship Id="rId7" Type="http://schemas.openxmlformats.org/officeDocument/2006/relationships/image" Target="../media/image69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Relationship Id="rId9" Type="http://schemas.openxmlformats.org/officeDocument/2006/relationships/image" Target="../media/image71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74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zylapp/review-of-deep-learning-algorithms-for-object-detection-c1f3d437b8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utomated-text-classification-using-machine-learning-3df4f4f9570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示例：情感分类</a:t>
            </a:r>
          </a:p>
        </p:txBody>
      </p:sp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>
            <a:extLst>
              <a:ext uri="{FF2B5EF4-FFF2-40B4-BE49-F238E27FC236}">
                <a16:creationId xmlns:a16="http://schemas.microsoft.com/office/drawing/2014/main" id="{EBE5BFAD-C13A-4112-88BB-1D2468D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70A35-19B2-4A96-B3BB-26EF01DD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</a:p>
        </p:txBody>
      </p:sp>
    </p:spTree>
    <p:extLst>
      <p:ext uri="{BB962C8B-B14F-4D97-AF65-F5344CB8AC3E}">
        <p14:creationId xmlns:p14="http://schemas.microsoft.com/office/powerpoint/2010/main" val="78433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AF6106-078D-4BE0-BD27-AAA6022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054A4-9A5A-464E-9A01-BE51DBCC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70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43AA-82E1-47C3-8827-2F32FEE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DDC52-0A73-4096-A724-74BF538D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AA016-EBDF-4B40-8A7B-AEB6999F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47800"/>
            <a:ext cx="4029104" cy="3019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EBF89-FE42-4477-8A2A-90BDA1283CC0}"/>
              </a:ext>
            </a:extLst>
          </p:cNvPr>
          <p:cNvSpPr txBox="1"/>
          <p:nvPr/>
        </p:nvSpPr>
        <p:spPr>
          <a:xfrm>
            <a:off x="3200400" y="3402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损失函数？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2B9549-3B8C-40F5-84D8-C4878E4D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88590"/>
            <a:ext cx="4381500" cy="121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ED6541-77EB-4BC4-852D-3C5EB29E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5C275D-BD44-453C-A4DA-FA28CF120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9"/>
                <a:stretch>
                  <a:fillRect l="-1277" t="-1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分类问题示例</a:t>
            </a:r>
            <a:endParaRPr lang="en-US" altLang="zh-CN" dirty="0"/>
          </a:p>
          <a:p>
            <a:r>
              <a:rPr lang="zh-CN" altLang="en-US" dirty="0"/>
              <a:t>线性分类模型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/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/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  <a:blipFill>
                <a:blip r:embed="rId7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>
                <a:blip r:embed="rId6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7E4F9A7-AC4E-42E9-AA62-2F4643319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CEA0C-B331-4064-960D-7BB259B8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0C7D7-7D76-4741-AD87-855F8BB4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>
                <a:blip r:embed="rId8"/>
                <a:stretch>
                  <a:fillRect l="-912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9"/>
                <a:stretch>
                  <a:fillRect t="-18333" r="-159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>
                <a:blip r:embed="rId10"/>
                <a:stretch>
                  <a:fillRect l="-1054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1676400"/>
            <a:ext cx="5148715" cy="3855866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多分类（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0D28E5-075C-4570-B07B-839E439D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>
            <a:extLst>
              <a:ext uri="{FF2B5EF4-FFF2-40B4-BE49-F238E27FC236}">
                <a16:creationId xmlns:a16="http://schemas.microsoft.com/office/drawing/2014/main" id="{73865B57-2EE4-4223-B625-2EA01D4C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29AB1A-B1E3-407B-B1C6-3BF70F1F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>
            <a:extLst>
              <a:ext uri="{FF2B5EF4-FFF2-40B4-BE49-F238E27FC236}">
                <a16:creationId xmlns:a16="http://schemas.microsoft.com/office/drawing/2014/main" id="{C4C16541-57E8-4A0A-B657-D0BA726E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3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KL</a:t>
            </a:r>
            <a:r>
              <a:rPr lang="zh-CN" altLang="en-US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8333" r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343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5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6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51A94CB-4240-48AD-805C-DD92FEC81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/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B8BFECF-91A5-48E7-86EA-4CD76E8E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DC6F4C-7B8B-41A5-9E5E-A180C36A7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6478480" cy="4800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88841" y="4343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71FCABF-9607-43A6-A69B-7BB1A60CF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794074"/>
            <a:ext cx="2574539" cy="5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2068"/>
            <a:ext cx="10972800" cy="9144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987B65-459A-44A2-9B16-6C7FB1B0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F30BD6-CCB6-461F-AA98-96BFA3CB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B1F40-78D9-48E4-BB5A-E5BE6D6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感知器的权重向量的更新方式为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在第𝐾 次更新时感知器的权重向量为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         的上界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        </a:t>
            </a:r>
            <a:r>
              <a:rPr lang="zh-CN" altLang="en-US"/>
              <a:t>的下界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7DE47B-1222-46F9-8872-2A5453BA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52600"/>
            <a:ext cx="2246745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0432A-CF4A-43A1-B853-FE08443F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71800"/>
            <a:ext cx="1600200" cy="706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2D56CB-6313-4806-A72C-C229E9E3A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86200"/>
            <a:ext cx="685800" cy="4849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DFF77A-B1C2-4E6B-BA3D-A6080BF5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00600"/>
            <a:ext cx="685800" cy="4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32EDE0-4F0D-4183-8DB1-81627C5C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2533"/>
            <a:ext cx="3857653" cy="3676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BD444-8804-4B3B-953D-9BF9BCFB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81600"/>
            <a:ext cx="4848260" cy="1042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FB4257-A312-4189-8C82-31362AE6B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5" y="1543044"/>
            <a:ext cx="4791110" cy="1485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8199C5-5938-4845-A377-F4AAEFFB8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95" y="3864993"/>
            <a:ext cx="3738590" cy="101442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7BFB1D9D-C7F4-4135-9EBB-7DF614A012BB}"/>
              </a:ext>
            </a:extLst>
          </p:cNvPr>
          <p:cNvSpPr/>
          <p:nvPr/>
        </p:nvSpPr>
        <p:spPr>
          <a:xfrm>
            <a:off x="7638723" y="3421623"/>
            <a:ext cx="381000" cy="369332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1752600" y="1268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线性分类模型小结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F9523-F6B9-429C-853D-68D4630D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69844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68E61F7-EA57-4E06-A6F4-5406B361D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4653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>
            <a:extLst>
              <a:ext uri="{FF2B5EF4-FFF2-40B4-BE49-F238E27FC236}">
                <a16:creationId xmlns:a16="http://schemas.microsoft.com/office/drawing/2014/main" id="{8581626F-84A5-413B-9587-59D93FE0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A6C5C4-2F0C-470E-8820-7DDC846D9408}"/>
              </a:ext>
            </a:extLst>
          </p:cNvPr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>
            <a:extLst>
              <a:ext uri="{FF2B5EF4-FFF2-40B4-BE49-F238E27FC236}">
                <a16:creationId xmlns:a16="http://schemas.microsoft.com/office/drawing/2014/main" id="{EAF22FE4-7C51-4055-B068-C251A9C9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>
            <a:extLst>
              <a:ext uri="{FF2B5EF4-FFF2-40B4-BE49-F238E27FC236}">
                <a16:creationId xmlns:a16="http://schemas.microsoft.com/office/drawing/2014/main" id="{296297CC-2C2A-4965-8FA6-3A5382C2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B073B6-4305-4460-B7BF-5E6825DFF07B}"/>
              </a:ext>
            </a:extLst>
          </p:cNvPr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3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38.9|63.2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3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">
      <a:majorFont>
        <a:latin typeface="Helvetica"/>
        <a:ea typeface="微软雅黑"/>
        <a:cs typeface=""/>
      </a:majorFont>
      <a:minorFont>
        <a:latin typeface="STIX Two Text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18475</TotalTime>
  <Words>1032</Words>
  <Application>Microsoft Office PowerPoint</Application>
  <PresentationFormat>宽屏</PresentationFormat>
  <Paragraphs>221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新細明體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STIX Two Text</vt:lpstr>
      <vt:lpstr>Tahoma</vt:lpstr>
      <vt:lpstr>Wingdings</vt:lpstr>
      <vt:lpstr>Wingdings 3</vt:lpstr>
      <vt:lpstr>Origin</vt:lpstr>
      <vt:lpstr>线性模型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线性分类模型</vt:lpstr>
      <vt:lpstr>线性模型</vt:lpstr>
      <vt:lpstr>线性模型</vt:lpstr>
      <vt:lpstr>Logistic Regression</vt:lpstr>
      <vt:lpstr>Logistic Regression</vt:lpstr>
      <vt:lpstr>分类问题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多分类（Multi-class Classification）</vt:lpstr>
      <vt:lpstr>Softmax回归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支持向量机（Support Vector Machine，SVM）</vt:lpstr>
      <vt:lpstr>总结</vt:lpstr>
      <vt:lpstr>线性分类模型小结</vt:lpstr>
      <vt:lpstr> 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Windows 用户</cp:lastModifiedBy>
  <cp:revision>1928</cp:revision>
  <dcterms:created xsi:type="dcterms:W3CDTF">2009-03-19T21:17:53Z</dcterms:created>
  <dcterms:modified xsi:type="dcterms:W3CDTF">2020-10-10T05:08:24Z</dcterms:modified>
</cp:coreProperties>
</file>